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6"/>
    <p:restoredTop sz="94710"/>
  </p:normalViewPr>
  <p:slideViewPr>
    <p:cSldViewPr snapToGrid="0">
      <p:cViewPr varScale="1">
        <p:scale>
          <a:sx n="146" d="100"/>
          <a:sy n="146" d="100"/>
        </p:scale>
        <p:origin x="1368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52567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 / 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여기 좀 </a:t>
                      </a:r>
                      <a:r>
                        <a:rPr lang="ko-KR" altLang="en-US" dirty="0" err="1"/>
                        <a:t>채워줘잉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시 군 약 160개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4 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다녀온 지역은 계절에 따라 다른 색으로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색으로 표시된 지역을 터치하면 여행 당시 찍어서 포스팅한 사진과 메모를 표시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8" y="1174687"/>
            <a:ext cx="8409523" cy="4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/>
              <a:t>160</a:t>
            </a:r>
            <a:r>
              <a:rPr lang="ko-KR" altLang="en-US" dirty="0"/>
              <a:t>개 시군 단위에 관한 정보를 담고 있는 자</a:t>
            </a:r>
            <a:r>
              <a:rPr lang="ko-KR" altLang="en-US" sz="2000" dirty="0"/>
              <a:t>체 </a:t>
            </a:r>
            <a:r>
              <a:rPr lang="en-US" altLang="ko-KR" sz="2000" dirty="0"/>
              <a:t>API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이용하여 본인이 방문한 여행지를 색칠하고</a:t>
            </a:r>
            <a:r>
              <a:rPr lang="en-US" altLang="ko-KR" sz="2000" dirty="0"/>
              <a:t>,</a:t>
            </a:r>
            <a:r>
              <a:rPr lang="ko-KR" altLang="en-US" sz="2000" dirty="0"/>
              <a:t> 방문하는 지역에 있는 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제공하는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r>
              <a:rPr lang="en-US" altLang="ko-KR" sz="2000" dirty="0"/>
              <a:t>,</a:t>
            </a:r>
            <a:r>
              <a:rPr lang="ko-KR" altLang="en-US" sz="2000" dirty="0"/>
              <a:t> 방방곡곡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635</Words>
  <Application>Microsoft Macintosh PowerPoint</Application>
  <PresentationFormat>On-screen Show (4:3)</PresentationFormat>
  <Paragraphs>136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맑은 고딕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10</cp:revision>
  <dcterms:created xsi:type="dcterms:W3CDTF">2007-05-11T05:56:01Z</dcterms:created>
  <dcterms:modified xsi:type="dcterms:W3CDTF">2023-01-04T07:12:44Z</dcterms:modified>
</cp:coreProperties>
</file>